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6" r:id="rId6"/>
    <p:sldId id="261" r:id="rId7"/>
    <p:sldId id="307" r:id="rId8"/>
    <p:sldId id="298" r:id="rId9"/>
    <p:sldId id="257" r:id="rId10"/>
    <p:sldId id="299" r:id="rId11"/>
    <p:sldId id="259" r:id="rId12"/>
    <p:sldId id="260" r:id="rId13"/>
    <p:sldId id="300" r:id="rId14"/>
    <p:sldId id="265" r:id="rId15"/>
    <p:sldId id="301" r:id="rId16"/>
    <p:sldId id="263" r:id="rId17"/>
    <p:sldId id="302" r:id="rId18"/>
    <p:sldId id="266" r:id="rId19"/>
    <p:sldId id="296" r:id="rId20"/>
    <p:sldId id="29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F8DCF5-A181-40B7-AD7A-901D36618DB5}">
          <p14:sldIdLst>
            <p14:sldId id="256"/>
          </p14:sldIdLst>
        </p14:section>
        <p14:section name="Abdelaziz" id="{FF6DDF38-4C9F-4A09-95BA-D1E36DCD3F1D}">
          <p14:sldIdLst>
            <p14:sldId id="306"/>
            <p14:sldId id="261"/>
          </p14:sldIdLst>
        </p14:section>
        <p14:section name="Lale" id="{DB24A2B4-85D0-4610-8F26-F1CF8BC15105}">
          <p14:sldIdLst>
            <p14:sldId id="307"/>
          </p14:sldIdLst>
        </p14:section>
        <p14:section name="Artem" id="{135F2C1C-55C1-4BDB-82A9-3D52F0EB9347}">
          <p14:sldIdLst>
            <p14:sldId id="298"/>
            <p14:sldId id="257"/>
            <p14:sldId id="299"/>
            <p14:sldId id="259"/>
            <p14:sldId id="260"/>
            <p14:sldId id="300"/>
            <p14:sldId id="265"/>
            <p14:sldId id="301"/>
            <p14:sldId id="263"/>
            <p14:sldId id="302"/>
            <p14:sldId id="266"/>
          </p14:sldIdLst>
        </p14:section>
        <p14:section name="Elham" id="{89B0F4A2-F5F0-4ADE-B880-3BB1C8C4BB62}">
          <p14:sldIdLst>
            <p14:sldId id="296"/>
            <p14:sldId id="297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F282E-55F5-4803-B60F-09BA4600E53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Pros; Cons.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3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652F2D-B043-0EA0-F8CE-FEEB274B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A0929-CBA8-2C49-0BA6-C14315167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F62BC-55F9-2F5B-D5FD-67D482D4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926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A5B6-A184-B9A5-32F7-F68CD472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1DEA9-7146-408F-4F2C-520291148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82C0C-9082-08FB-19FD-7DCFD0F37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9CC5E-7409-47D9-B27F-B5680D8C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A93A7-0F0E-79AF-B103-DFF3C602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81E12-2C51-67E8-7A85-D500380A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335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2A19A957-1FB5-43F8-B325-BBD9FEF23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5410A-92A6-4C0B-9D89-186B7DD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903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F3F22-19C9-4C61-8202-3220217D2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A26073-23A2-4B91-A128-79AA1BE93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351619"/>
            <a:ext cx="12192000" cy="474948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D5DFA-0CEA-43F0-98EE-6C9F741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07836"/>
            <a:ext cx="4651248" cy="750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4B471-6707-4251-8230-A51AED0767C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4" y="1834005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986D97-E6F1-49E8-977A-C802B4E41B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4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62163C0-B07F-43E4-B17C-2E6A96553B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5999" y="1834004"/>
            <a:ext cx="4727735" cy="465155"/>
          </a:xfrm>
        </p:spPr>
        <p:txBody>
          <a:bodyPr anchor="t">
            <a:noAutofit/>
          </a:bodyPr>
          <a:lstStyle>
            <a:lvl1pPr>
              <a:buFont typeface="Arial" panose="020B0604020202020204" pitchFamily="34" charset="0"/>
              <a:buNone/>
              <a:defRPr sz="2000" b="1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98FA6D-3C80-4FE1-B248-1CA2B6862F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5999" y="2422380"/>
            <a:ext cx="4727735" cy="3029446"/>
          </a:xfrm>
        </p:spPr>
        <p:txBody>
          <a:bodyPr anchor="t">
            <a:noAutofit/>
          </a:bodyPr>
          <a:lstStyle>
            <a:lvl1pPr marL="283464" indent="-283464">
              <a:buFont typeface="Arial" panose="020B0604020202020204" pitchFamily="34" charset="0"/>
              <a:buChar char="•"/>
              <a:defRPr sz="1600" b="0" baseline="0"/>
            </a:lvl1pPr>
          </a:lstStyle>
          <a:p>
            <a:r>
              <a:rPr lang="en-US" dirty="0"/>
              <a:t> 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2712D-F957-4B22-8B50-BE10410FF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610110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9">
            <a:extLst>
              <a:ext uri="{FF2B5EF4-FFF2-40B4-BE49-F238E27FC236}">
                <a16:creationId xmlns:a16="http://schemas.microsoft.com/office/drawing/2014/main" id="{26FD74F8-42BB-4CB4-ABF1-5F149743B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Date Placeholder 28">
            <a:extLst>
              <a:ext uri="{FF2B5EF4-FFF2-40B4-BE49-F238E27FC236}">
                <a16:creationId xmlns:a16="http://schemas.microsoft.com/office/drawing/2014/main" id="{5B031752-6400-4BFB-979F-E2EE795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Slide Number Placeholder 30">
            <a:extLst>
              <a:ext uri="{FF2B5EF4-FFF2-40B4-BE49-F238E27FC236}">
                <a16:creationId xmlns:a16="http://schemas.microsoft.com/office/drawing/2014/main" id="{6A5CAEAF-7DEC-4B20-8B1E-301A9D0E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696A3-EA34-4924-9037-E330B1CB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3798" y="6117631"/>
            <a:ext cx="64008" cy="7403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22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DF88512-9E62-4695-B350-39488566A1F7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D596D-95F4-4C5C-A0E7-86D747FE70BE}"/>
              </a:ext>
            </a:extLst>
          </p:cNvPr>
          <p:cNvSpPr/>
          <p:nvPr userDrawn="1"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553E9F-DCBF-4BEE-A261-5AA97361A0E0}"/>
              </a:ext>
            </a:extLst>
          </p:cNvPr>
          <p:cNvSpPr/>
          <p:nvPr userDrawn="1"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9B0EB0-AEBA-44ED-BC77-4188C74861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371" y="1044054"/>
            <a:ext cx="10013709" cy="1030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78DD10-67BC-4E87-A788-A45C6093F5F8}"/>
              </a:ext>
            </a:extLst>
          </p:cNvPr>
          <p:cNvSpPr/>
          <p:nvPr userDrawn="1"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769F5-486B-4B48-A543-2C70359DF66E}"/>
              </a:ext>
            </a:extLst>
          </p:cNvPr>
          <p:cNvSpPr/>
          <p:nvPr userDrawn="1"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7BB165-F380-48C4-B95B-C09C9189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9ADD171-0134-4347-A2D8-0B9D7634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805E9B-6657-4167-BD79-CAC59C0D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7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  <p:sldLayoutId id="2147483701" r:id="rId21"/>
    <p:sldLayoutId id="2147483702" r:id="rId22"/>
    <p:sldLayoutId id="2147483703" r:id="rId23"/>
    <p:sldLayoutId id="214748370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tutorial.com/" TargetMode="External"/><Relationship Id="rId2" Type="http://schemas.openxmlformats.org/officeDocument/2006/relationships/hyperlink" Target="https://www.heroku.com/training-and-education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udemy.com/course/unit-testing-net-core-2x-applications-with-xunit-net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Rentitus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T21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DF8445-C641-B392-5759-04BFAD6A9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8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50DB928-D3F8-FCA3-0281-B40F95E96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8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1EE0BC-3031-4B06-4C57-184F10835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81A8DED1-552C-C6D5-3B2D-EEA412529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6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0D3AF4-4AE4-6D83-9B7D-D54750D54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C820-8408-9CB7-85B3-52A06390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35300" cy="1325563"/>
          </a:xfrm>
        </p:spPr>
        <p:txBody>
          <a:bodyPr>
            <a:normAutofit/>
          </a:bodyPr>
          <a:lstStyle/>
          <a:p>
            <a:r>
              <a:rPr lang="en-CA" dirty="0"/>
              <a:t>Theme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B0C48-9107-2C63-E534-21D89C0C6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Dark: 1d3557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Light: b9ccf7</a:t>
            </a:r>
          </a:p>
          <a:p>
            <a:endParaRPr lang="en-CA" dirty="0"/>
          </a:p>
        </p:txBody>
      </p:sp>
      <p:pic>
        <p:nvPicPr>
          <p:cNvPr id="8" name="Content Placeholder 7" descr="Shape&#10;&#10;Description automatically generated">
            <a:extLst>
              <a:ext uri="{FF2B5EF4-FFF2-40B4-BE49-F238E27FC236}">
                <a16:creationId xmlns:a16="http://schemas.microsoft.com/office/drawing/2014/main" id="{4C64EC8F-D4D9-C3D5-7800-5C141D60D7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566"/>
            <a:ext cx="4001278" cy="1146434"/>
          </a:xfr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0152E38C-5257-EAA2-68FC-8E849C3E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9850"/>
            <a:ext cx="4001278" cy="1146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D9E008-20F6-6CDC-A685-64125DB0A75B}"/>
              </a:ext>
            </a:extLst>
          </p:cNvPr>
          <p:cNvSpPr txBox="1"/>
          <p:nvPr/>
        </p:nvSpPr>
        <p:spPr>
          <a:xfrm>
            <a:off x="279400" y="5992297"/>
            <a:ext cx="438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*White (background)              Black (limited)</a:t>
            </a:r>
            <a:endParaRPr lang="en-CA" dirty="0"/>
          </a:p>
        </p:txBody>
      </p:sp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36468E5-1243-7118-8426-7D890AC97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690688"/>
            <a:ext cx="66294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5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1EC9-920C-DDB6-E42E-E6C1DB42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211" y="773701"/>
            <a:ext cx="7845488" cy="558031"/>
          </a:xfrm>
        </p:spPr>
        <p:txBody>
          <a:bodyPr anchor="b">
            <a:noAutofit/>
          </a:bodyPr>
          <a:lstStyle/>
          <a:p>
            <a:r>
              <a:rPr lang="en-CA" sz="4000" dirty="0"/>
              <a:t>Technology Requirement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3A078-E80D-5B7F-A688-AF243EEC03E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74F21-1DA6-3F2E-41DD-2BF22CAB11E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665D-6EE0-5CBC-7532-E31722C323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5F4A61AA-4BB0-DA61-7A82-4C9C4AC7D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96218"/>
              </p:ext>
            </p:extLst>
          </p:nvPr>
        </p:nvGraphicFramePr>
        <p:xfrm>
          <a:off x="2741654" y="1609697"/>
          <a:ext cx="9095791" cy="4277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30196">
                  <a:extLst>
                    <a:ext uri="{9D8B030D-6E8A-4147-A177-3AD203B41FA5}">
                      <a16:colId xmlns:a16="http://schemas.microsoft.com/office/drawing/2014/main" val="3474317289"/>
                    </a:ext>
                  </a:extLst>
                </a:gridCol>
                <a:gridCol w="4865595">
                  <a:extLst>
                    <a:ext uri="{9D8B030D-6E8A-4147-A177-3AD203B41FA5}">
                      <a16:colId xmlns:a16="http://schemas.microsoft.com/office/drawing/2014/main" val="839499573"/>
                    </a:ext>
                  </a:extLst>
                </a:gridCol>
              </a:tblGrid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 err="1"/>
                        <a:t>PostgreSql</a:t>
                      </a:r>
                      <a:endParaRPr lang="en-CA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453934"/>
                  </a:ext>
                </a:extLst>
              </a:tr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Frontend:</a:t>
                      </a:r>
                      <a:r>
                        <a:rPr lang="en-CA" sz="2000" b="0" baseline="0" dirty="0"/>
                        <a:t>  </a:t>
                      </a:r>
                      <a:r>
                        <a:rPr lang="en-CA" sz="2000" b="0" dirty="0"/>
                        <a:t>React JS; React Native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Backend:  </a:t>
                      </a:r>
                      <a:r>
                        <a:rPr lang="en-CA" sz="2000" b="0" dirty="0" err="1"/>
                        <a:t>.Net</a:t>
                      </a:r>
                      <a:r>
                        <a:rPr lang="en-CA" sz="2000" b="0" dirty="0"/>
                        <a:t>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044563"/>
                  </a:ext>
                </a:extLst>
              </a:tr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Visual Studio</a:t>
                      </a:r>
                      <a:r>
                        <a:rPr lang="en-CA" sz="2000" b="0" baseline="0" dirty="0"/>
                        <a:t>, Visual Studio Code</a:t>
                      </a:r>
                      <a:endParaRPr lang="en-CA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325468"/>
                  </a:ext>
                </a:extLst>
              </a:tr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Vision Control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Git 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26992"/>
                  </a:ext>
                </a:extLst>
              </a:tr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Group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Slack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653421"/>
                  </a:ext>
                </a:extLst>
              </a:tr>
              <a:tr h="59136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000" b="0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CA" sz="2000" b="0" dirty="0"/>
                        <a:t>Laptop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6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0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B427310-4A6B-B807-4A8E-85079144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/>
              <a:t>Learning Plan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543901B-990C-9A43-C02D-F3F7BCAB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489A73B-4B84-DD78-6727-11BDE8AA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495880F-21BE-E330-5D76-C8A703E4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15DE3B0-25BA-611C-E49C-E0B61E3E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82517"/>
              </p:ext>
            </p:extLst>
          </p:nvPr>
        </p:nvGraphicFramePr>
        <p:xfrm>
          <a:off x="481584" y="1661191"/>
          <a:ext cx="10244327" cy="429932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53409">
                  <a:extLst>
                    <a:ext uri="{9D8B030D-6E8A-4147-A177-3AD203B41FA5}">
                      <a16:colId xmlns:a16="http://schemas.microsoft.com/office/drawing/2014/main" val="3427859253"/>
                    </a:ext>
                  </a:extLst>
                </a:gridCol>
                <a:gridCol w="661947">
                  <a:extLst>
                    <a:ext uri="{9D8B030D-6E8A-4147-A177-3AD203B41FA5}">
                      <a16:colId xmlns:a16="http://schemas.microsoft.com/office/drawing/2014/main" val="374898088"/>
                    </a:ext>
                  </a:extLst>
                </a:gridCol>
                <a:gridCol w="1656089">
                  <a:extLst>
                    <a:ext uri="{9D8B030D-6E8A-4147-A177-3AD203B41FA5}">
                      <a16:colId xmlns:a16="http://schemas.microsoft.com/office/drawing/2014/main" val="2620539190"/>
                    </a:ext>
                  </a:extLst>
                </a:gridCol>
                <a:gridCol w="1456854">
                  <a:extLst>
                    <a:ext uri="{9D8B030D-6E8A-4147-A177-3AD203B41FA5}">
                      <a16:colId xmlns:a16="http://schemas.microsoft.com/office/drawing/2014/main" val="2242232243"/>
                    </a:ext>
                  </a:extLst>
                </a:gridCol>
                <a:gridCol w="4116028">
                  <a:extLst>
                    <a:ext uri="{9D8B030D-6E8A-4147-A177-3AD203B41FA5}">
                      <a16:colId xmlns:a16="http://schemas.microsoft.com/office/drawing/2014/main" val="297621436"/>
                    </a:ext>
                  </a:extLst>
                </a:gridCol>
              </a:tblGrid>
              <a:tr h="4936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Stack Development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T21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5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th,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4124462446"/>
                  </a:ext>
                </a:extLst>
              </a:tr>
              <a:tr h="4936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 App Development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T21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5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th, 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1728227494"/>
                  </a:ext>
                </a:extLst>
              </a:tr>
              <a:tr h="4936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Heroku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Database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Lale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u="sng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2"/>
                        </a:rPr>
                        <a:t>https://www.heroku.com/training-and-education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1133401062"/>
                  </a:ext>
                </a:extLst>
              </a:tr>
              <a:tr h="4936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Hardware 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Artem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Abdelaziz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1</a:t>
                      </a:r>
                      <a:r>
                        <a:rPr lang="en-US" sz="14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 material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2115375581"/>
                  </a:ext>
                </a:extLst>
              </a:tr>
              <a:tr h="3306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Elham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5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2637820063"/>
                  </a:ext>
                </a:extLst>
              </a:tr>
              <a:tr h="3229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React Native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Abdelaziz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5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3493363637"/>
                  </a:ext>
                </a:extLst>
              </a:tr>
              <a:tr h="3283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PostgreSql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Elham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hlinkClick r:id="rId3"/>
                        </a:rPr>
                        <a:t>PostgreSQL Tutorial - Learn PostgreSQL from Scratch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2747498847"/>
                  </a:ext>
                </a:extLst>
              </a:tr>
              <a:tr h="3110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US" sz="1400" baseline="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Core Deployment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Artem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5</a:t>
                      </a:r>
                      <a:r>
                        <a:rPr lang="en-US" sz="14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semester 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3177840107"/>
                  </a:ext>
                </a:extLst>
              </a:tr>
              <a:tr h="6213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.Net</a:t>
                      </a:r>
                      <a:r>
                        <a:rPr lang="en-CA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Core Unit Testing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400" baseline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Lale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till Jan.9, 2023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dirty="0">
                          <a:hlinkClick r:id="rId4"/>
                        </a:rPr>
                        <a:t>Unit Testing </a:t>
                      </a:r>
                      <a:r>
                        <a:rPr lang="en-CA" sz="1400" dirty="0" err="1">
                          <a:hlinkClick r:id="rId4"/>
                        </a:rPr>
                        <a:t>Dotnet</a:t>
                      </a:r>
                      <a:r>
                        <a:rPr lang="en-CA" sz="1400" dirty="0">
                          <a:hlinkClick r:id="rId4"/>
                        </a:rPr>
                        <a:t> (.NET) Application with </a:t>
                      </a:r>
                      <a:r>
                        <a:rPr lang="en-CA" sz="1400" dirty="0" err="1">
                          <a:hlinkClick r:id="rId4"/>
                        </a:rPr>
                        <a:t>xUnit</a:t>
                      </a:r>
                      <a:r>
                        <a:rPr lang="en-CA" sz="1400" dirty="0">
                          <a:hlinkClick r:id="rId4"/>
                        </a:rPr>
                        <a:t> </a:t>
                      </a:r>
                      <a:r>
                        <a:rPr lang="en-CA" sz="1400" dirty="0" err="1">
                          <a:hlinkClick r:id="rId4"/>
                        </a:rPr>
                        <a:t>.net</a:t>
                      </a:r>
                      <a:r>
                        <a:rPr lang="en-CA" sz="1400" dirty="0">
                          <a:hlinkClick r:id="rId4"/>
                        </a:rPr>
                        <a:t> &amp; MOQ | </a:t>
                      </a:r>
                      <a:r>
                        <a:rPr lang="en-CA" sz="1400" dirty="0" err="1">
                          <a:hlinkClick r:id="rId4"/>
                        </a:rPr>
                        <a:t>Udemy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152" marR="90152" marT="0" marB="0"/>
                </a:tc>
                <a:extLst>
                  <a:ext uri="{0D108BD9-81ED-4DB2-BD59-A6C34878D82A}">
                    <a16:rowId xmlns:a16="http://schemas.microsoft.com/office/drawing/2014/main" val="304217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75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385" y="1806236"/>
            <a:ext cx="4179570" cy="15247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67981-079D-4463-B997-67E6CA03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/>
          <a:lstStyle/>
          <a:p>
            <a:r>
              <a:rPr lang="en-US" dirty="0"/>
              <a:t>PREVIOUSLY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B33DA-2432-4BA6-8EC0-7CA2F9A3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371" y="6309360"/>
            <a:ext cx="5732061" cy="45720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8203-3B39-4BFE-8E62-89B62CFF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02168" y="6309360"/>
            <a:ext cx="2148840" cy="457200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BF995-3A96-4426-B458-AE23D831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Subtitle 14">
            <a:extLst>
              <a:ext uri="{FF2B5EF4-FFF2-40B4-BE49-F238E27FC236}">
                <a16:creationId xmlns:a16="http://schemas.microsoft.com/office/drawing/2014/main" id="{2C9FF4E4-988E-0C7E-4390-12E3C086F744}"/>
              </a:ext>
            </a:extLst>
          </p:cNvPr>
          <p:cNvSpPr txBox="1">
            <a:spLocks/>
          </p:cNvSpPr>
          <p:nvPr/>
        </p:nvSpPr>
        <p:spPr>
          <a:xfrm>
            <a:off x="1937566" y="2351137"/>
            <a:ext cx="6666980" cy="385850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-How it started</a:t>
            </a:r>
          </a:p>
          <a:p>
            <a:pPr>
              <a:lnSpc>
                <a:spcPct val="150000"/>
              </a:lnSpc>
            </a:pP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-How it’s going</a:t>
            </a:r>
          </a:p>
        </p:txBody>
      </p:sp>
    </p:spTree>
    <p:extLst>
      <p:ext uri="{BB962C8B-B14F-4D97-AF65-F5344CB8AC3E}">
        <p14:creationId xmlns:p14="http://schemas.microsoft.com/office/powerpoint/2010/main" val="334502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501650"/>
            <a:ext cx="60833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Team Members &amp; Roles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302B9495-8495-5E4E-521E-B16DA444A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37770"/>
              </p:ext>
            </p:extLst>
          </p:nvPr>
        </p:nvGraphicFramePr>
        <p:xfrm>
          <a:off x="2374900" y="1827213"/>
          <a:ext cx="9359900" cy="30078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44849">
                  <a:extLst>
                    <a:ext uri="{9D8B030D-6E8A-4147-A177-3AD203B41FA5}">
                      <a16:colId xmlns:a16="http://schemas.microsoft.com/office/drawing/2014/main" val="164692892"/>
                    </a:ext>
                  </a:extLst>
                </a:gridCol>
                <a:gridCol w="4615051">
                  <a:extLst>
                    <a:ext uri="{9D8B030D-6E8A-4147-A177-3AD203B41FA5}">
                      <a16:colId xmlns:a16="http://schemas.microsoft.com/office/drawing/2014/main" val="4185673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Frontend Development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Abdelaziz Omar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47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Backend Development 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Artem Elagin 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647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Data Manager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Elham Veisouei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749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Testing Engineer; Scrum Master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CA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badi" panose="020B0604020202020204" pitchFamily="34" charset="0"/>
                        </a:rPr>
                        <a:t>Lale Mulati</a:t>
                      </a:r>
                      <a:endParaRPr lang="en-CA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badi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52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235702-D252-448C-B19A-B3316C4F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5" y="180644"/>
            <a:ext cx="10900146" cy="935776"/>
          </a:xfrm>
        </p:spPr>
        <p:txBody>
          <a:bodyPr>
            <a:noAutofit/>
          </a:bodyPr>
          <a:lstStyle/>
          <a:p>
            <a:r>
              <a:rPr lang="en-US" dirty="0"/>
              <a:t>SCOPE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D188D3-E97C-4E64-AEC5-BA2CE083B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92152" y="1528458"/>
            <a:ext cx="3423986" cy="465155"/>
          </a:xfrm>
        </p:spPr>
        <p:txBody>
          <a:bodyPr>
            <a:noAutofit/>
          </a:bodyPr>
          <a:lstStyle/>
          <a:p>
            <a:r>
              <a:rPr lang="en-US" dirty="0"/>
              <a:t>In Scope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8FE1B0-9E5F-4C60-B1BF-E3D551ED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17" y="1993613"/>
            <a:ext cx="2833302" cy="3029446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Sign in 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Sign up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Become a host </a:t>
            </a:r>
          </a:p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000" dirty="0"/>
              <a:t>Content description  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Customer review 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Insurance 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Category 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Filter </a:t>
            </a: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</a:pPr>
            <a:endParaRPr lang="en-CA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4818E9-4459-4052-A157-BAEE61330BF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88199" y="1528458"/>
            <a:ext cx="2514602" cy="465155"/>
          </a:xfrm>
        </p:spPr>
        <p:txBody>
          <a:bodyPr>
            <a:noAutofit/>
          </a:bodyPr>
          <a:lstStyle/>
          <a:p>
            <a:r>
              <a:rPr lang="en-US" dirty="0"/>
              <a:t>Out of Scope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483D8-EA65-4964-99D7-AF7C1B80C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79882" y="2083867"/>
            <a:ext cx="4727735" cy="3029446"/>
          </a:xfrm>
        </p:spPr>
        <p:txBody>
          <a:bodyPr>
            <a:noAutofit/>
          </a:bodyPr>
          <a:lstStyle/>
          <a:p>
            <a:r>
              <a:rPr lang="en-US" sz="1800" dirty="0"/>
              <a:t>Financial Calculator</a:t>
            </a:r>
          </a:p>
          <a:p>
            <a:r>
              <a:rPr lang="en-US" sz="1800" dirty="0"/>
              <a:t>newsletter subscriptions</a:t>
            </a:r>
          </a:p>
          <a:p>
            <a:r>
              <a:rPr lang="en-US" sz="1800" dirty="0"/>
              <a:t>Employee bios (biography)</a:t>
            </a:r>
          </a:p>
          <a:p>
            <a:r>
              <a:rPr lang="en-US" sz="1800" dirty="0"/>
              <a:t>Blog </a:t>
            </a:r>
          </a:p>
          <a:p>
            <a:endParaRPr lang="en-US" sz="18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BB4EE3B-13B9-414C-9B6C-C111B789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2917" y="6309360"/>
            <a:ext cx="3423986" cy="457200"/>
          </a:xfrm>
        </p:spPr>
        <p:txBody>
          <a:bodyPr/>
          <a:lstStyle/>
          <a:p>
            <a:r>
              <a:rPr lang="en-US" dirty="0"/>
              <a:t>Rentitus.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C52191A-A01A-4BD8-A7AB-CB4BB654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73620" y="6309360"/>
            <a:ext cx="3411973" cy="457200"/>
          </a:xfrm>
        </p:spPr>
        <p:txBody>
          <a:bodyPr/>
          <a:lstStyle/>
          <a:p>
            <a:r>
              <a:rPr lang="en-US" dirty="0"/>
              <a:t>10/21/2022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33E7CD9-5271-46B0-BE9D-C03F6CFC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202" y="6309360"/>
            <a:ext cx="97987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B6167-71B5-DA92-6478-AD71353838D4}"/>
              </a:ext>
            </a:extLst>
          </p:cNvPr>
          <p:cNvSpPr txBox="1"/>
          <p:nvPr/>
        </p:nvSpPr>
        <p:spPr>
          <a:xfrm>
            <a:off x="3476219" y="1995573"/>
            <a:ext cx="2924581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Checkout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Map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/>
              <a:t>Due Date Alarm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/>
              <a:t>Live chat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/>
              <a:t>FAQ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594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9EE9-CA7D-4A44-6E19-C78989190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CA" sz="5400"/>
              <a:t>Rentitus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C0E80-3EB0-3E3E-E1BF-435D043F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CA" sz="2000"/>
              <a:t>UI Design by F22-T21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F7899-F1E6-7E4B-9F0A-7C0E45C84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1" r="210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87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9BBB39-8615-2EE2-3380-015D0D18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-55119"/>
            <a:ext cx="12103100" cy="7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1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B1928E-0414-7258-6BA2-663F246E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9" y="-199070"/>
            <a:ext cx="12110144" cy="69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428B2E-0598-A22E-3CC3-A23B15C8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2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238A68-DD16-CF1C-FC92-32C69B7C2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645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656</TotalTime>
  <Words>322</Words>
  <Application>Microsoft Office PowerPoint</Application>
  <PresentationFormat>Widescreen</PresentationFormat>
  <Paragraphs>128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Meiryo</vt:lpstr>
      <vt:lpstr>Abadi</vt:lpstr>
      <vt:lpstr>Arial</vt:lpstr>
      <vt:lpstr>Calibri</vt:lpstr>
      <vt:lpstr>Corbel</vt:lpstr>
      <vt:lpstr>Symbol</vt:lpstr>
      <vt:lpstr>Tenorite</vt:lpstr>
      <vt:lpstr>Monoline</vt:lpstr>
      <vt:lpstr>Rentitus</vt:lpstr>
      <vt:lpstr>PREVIOUSLY</vt:lpstr>
      <vt:lpstr>Team Members &amp; Roles</vt:lpstr>
      <vt:lpstr>SCOPE</vt:lpstr>
      <vt:lpstr>Rentitus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</vt:lpstr>
      <vt:lpstr>Technology Requirement</vt:lpstr>
      <vt:lpstr>Learning Plan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Rentitus</dc:title>
  <dc:creator>Lale Mulati</dc:creator>
  <cp:lastModifiedBy>Abdelaziz Omar</cp:lastModifiedBy>
  <cp:revision>16</cp:revision>
  <dcterms:created xsi:type="dcterms:W3CDTF">2022-11-30T13:42:25Z</dcterms:created>
  <dcterms:modified xsi:type="dcterms:W3CDTF">2022-12-02T19:13:45Z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